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3"/>
  </p:sldMasterIdLst>
  <p:notesMasterIdLst>
    <p:notesMasterId r:id="rId5"/>
  </p:notesMasterIdLst>
  <p:handoutMasterIdLst>
    <p:handoutMasterId r:id="rId12"/>
  </p:handoutMasterIdLst>
  <p:sldIdLst>
    <p:sldId id="681" r:id="rId4"/>
    <p:sldId id="683" r:id="rId6"/>
    <p:sldId id="682" r:id="rId7"/>
    <p:sldId id="388" r:id="rId8"/>
    <p:sldId id="671" r:id="rId9"/>
    <p:sldId id="677" r:id="rId10"/>
    <p:sldId id="676" r:id="rId11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0012"/>
    <a:srgbClr val="006BCC"/>
    <a:srgbClr val="091A2A"/>
    <a:srgbClr val="071727"/>
    <a:srgbClr val="85C5FF"/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4" autoAdjust="0"/>
    <p:restoredTop sz="96534" autoAdjust="0"/>
  </p:normalViewPr>
  <p:slideViewPr>
    <p:cSldViewPr snapToGrid="0">
      <p:cViewPr varScale="1">
        <p:scale>
          <a:sx n="129" d="100"/>
          <a:sy n="129" d="100"/>
        </p:scale>
        <p:origin x="224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2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/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/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ṩḻîḑè"/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íṥḻïďê"/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şlíḋè"/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ṣlíďe"/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íṧľîḑe"/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išliḍé"/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ŝliďé"/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ṥľïdê"/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ṡ1iďe"/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ṧľïḋé"/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ïṧ1ïḓe"/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ľîḋé"/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iṧḷïdè"/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ṩḷîḓe"/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is1idé"/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iśľîḋe"/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ṩḻíḍé"/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S1íde"/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sḷiḋê"/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ś1ïḓé"/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ṥlïḑê"/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ṩļîḋé"/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s1iḋé"/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iṣ1ïḑê"/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ïS1îḑê"/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iŝḷíḍê"/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ṥľíḍé"/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şḻiḍe"/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ïşḻíḓe"/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S1iḓé"/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ṥḻîḍé"/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ṡḷíḍé"/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íṧlíḍé"/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šļïḓé"/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šḻîḓè"/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ïṡḷïḍê"/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îşļíḋe"/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íṩľide"/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dê"/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ḷíḑè"/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/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Slïdê"/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Sļíḍê"/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ïşḻiḑe"/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ṡļiḑê"/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$ḷiḋe"/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ś1íḋè"/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šlíďe"/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$ļîďe"/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s1îḓè"/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ṣľíďê"/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ḷíde"/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ṡḷíḍé"/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ṡľîdè"/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ślîde"/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ŝļîḍé"/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ṩḻíḋè"/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ṥ1íďé"/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íṥḷíḑè"/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ṡļiďé"/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ṥļîḍè"/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îsḻiḍê"/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ṣ1iḍé"/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şľîḋé"/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íṣ1iḍe"/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şľíḑê"/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ṥ1îďê"/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1îḓe"/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şḻiḓe"/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iSliḋê"/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ļïďè"/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ṡ1íḍê"/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ṥ1îdê"/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ṧḻïďé"/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lídè"/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ṣľíḋé"/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iṧľîḋè"/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ïSļiḓe"/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ïṥḻíḑè"/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ïṩľiḓê"/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íşlîḓê"/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íşlîḍè"/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šļîďê"/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ïSľïḑé"/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$ḻïḍê"/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íḋe"/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iṩlîḓé"/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ṩ1îḑê"/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ṡľîdé"/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śľîdé"/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ṩļíḑè"/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i$ļíḍé"/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$lîde"/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ṧļide"/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ṩḻíḓe"/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sļíḑe"/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ṩľíḓè"/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ŝļíḑè"/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ŝḷïďé"/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îślïḓè"/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ïṡliḓe"/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íšḻíḋé"/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îṡliḑè"/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24" name="文本框 123"/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  <a:endParaRPr lang="zh-CN" altLang="en-US" dirty="0"/>
          </a:p>
          <a:p>
            <a:pPr marL="0" lvl="0"/>
            <a:r>
              <a:rPr lang="zh-CN" altLang="en-US" dirty="0"/>
              <a:t>如果太长可以换行</a:t>
            </a:r>
            <a:endParaRPr lang="zh-CN" altLang="en-US" dirty="0"/>
          </a:p>
        </p:txBody>
      </p:sp>
      <p:sp>
        <p:nvSpPr>
          <p:cNvPr id="134" name="文本占位符 13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  <a:endParaRPr lang="en-US" altLang="zh-CN" dirty="0"/>
          </a:p>
        </p:txBody>
      </p:sp>
      <p:sp>
        <p:nvSpPr>
          <p:cNvPr id="125" name="矩形: 圆角 124"/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  <a:endParaRPr lang="zh-CN" altLang="en-US" dirty="0"/>
          </a:p>
        </p:txBody>
      </p:sp>
      <p:sp>
        <p:nvSpPr>
          <p:cNvPr id="126" name="矩形: 圆角 125"/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  <a:endParaRPr lang="zh-CN" altLang="en-US" dirty="0"/>
          </a:p>
        </p:txBody>
      </p:sp>
      <p:sp>
        <p:nvSpPr>
          <p:cNvPr id="12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21" name="图片占位符 120"/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8" name="文本框 347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61" name="椭圆 360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/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/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/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/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9" name="文本框 35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2" name="椭圆 37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/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48" name="图片占位符 247"/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/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/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/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/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8" name="文本框 367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81" name="椭圆 380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/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2" name="椭圆 14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/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2" name="椭圆 14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/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25" name="图片占位符 124"/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9" name="文本框 35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2" name="椭圆 37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/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6" name="文本框 345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9" name="椭圆 358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3" name="文本框 362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6" name="椭圆 375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sp>
        <p:nvSpPr>
          <p:cNvPr id="29" name="图片占位符 124"/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/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/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9" name="文本框 34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62" name="椭圆 36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sp>
        <p:nvSpPr>
          <p:cNvPr id="21" name="图片占位符 10"/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/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/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1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/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2" name="文本框 371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85" name="椭圆 384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/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-1" fmla="*/ 1816108 w 1828808"/>
              <a:gd name="connsiteY0-2" fmla="*/ 0 h 6337300"/>
              <a:gd name="connsiteX1-3" fmla="*/ 8 w 1828808"/>
              <a:gd name="connsiteY1-4" fmla="*/ 3162300 h 6337300"/>
              <a:gd name="connsiteX2-5" fmla="*/ 1828808 w 1828808"/>
              <a:gd name="connsiteY2-6" fmla="*/ 6337300 h 6337300"/>
              <a:gd name="connsiteX0-7" fmla="*/ 1816108 w 1828808"/>
              <a:gd name="connsiteY0-8" fmla="*/ 0 h 6337300"/>
              <a:gd name="connsiteX1-9" fmla="*/ 8 w 1828808"/>
              <a:gd name="connsiteY1-10" fmla="*/ 3162300 h 6337300"/>
              <a:gd name="connsiteX2-11" fmla="*/ 1828808 w 1828808"/>
              <a:gd name="connsiteY2-12" fmla="*/ 6337300 h 6337300"/>
              <a:gd name="connsiteX0-13" fmla="*/ 1816107 w 1828807"/>
              <a:gd name="connsiteY0-14" fmla="*/ 0 h 6337300"/>
              <a:gd name="connsiteX1-15" fmla="*/ 7 w 1828807"/>
              <a:gd name="connsiteY1-16" fmla="*/ 3162300 h 6337300"/>
              <a:gd name="connsiteX2-17" fmla="*/ 1828807 w 1828807"/>
              <a:gd name="connsiteY2-18" fmla="*/ 6337300 h 6337300"/>
              <a:gd name="connsiteX0-19" fmla="*/ 1816107 w 1828807"/>
              <a:gd name="connsiteY0-20" fmla="*/ 0 h 6337300"/>
              <a:gd name="connsiteX1-21" fmla="*/ 7 w 1828807"/>
              <a:gd name="connsiteY1-22" fmla="*/ 3162300 h 6337300"/>
              <a:gd name="connsiteX2-23" fmla="*/ 1828807 w 1828807"/>
              <a:gd name="connsiteY2-24" fmla="*/ 6337300 h 6337300"/>
              <a:gd name="connsiteX0-25" fmla="*/ 1816107 w 1828807"/>
              <a:gd name="connsiteY0-26" fmla="*/ 0 h 6337300"/>
              <a:gd name="connsiteX1-27" fmla="*/ 7 w 1828807"/>
              <a:gd name="connsiteY1-28" fmla="*/ 3162300 h 6337300"/>
              <a:gd name="connsiteX2-29" fmla="*/ 1828807 w 1828807"/>
              <a:gd name="connsiteY2-30" fmla="*/ 6337300 h 6337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68" name="文本框 36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9" name="文本框 36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82" name="椭圆 38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27" name="图片占位符 126"/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2" name="文本框 341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5" name="椭圆 354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/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125" name="图片 124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2" name="文本框 341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5" name="椭圆 354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124" name="图片 123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/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1" name="文本框 340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4" name="椭圆 353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6" name="椭圆 25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/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/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/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/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>
            <a:fillRect/>
          </a:stretch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/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/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文本占位符 48"/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文本占位符 48"/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文本占位符 48"/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文本占位符 48"/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/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/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sp>
        <p:nvSpPr>
          <p:cNvPr id="118" name="文本框 117"/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/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0" name="文本框 119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cxnSp>
        <p:nvCxnSpPr>
          <p:cNvPr id="123" name="直接连接符 122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573010" y="124252"/>
            <a:ext cx="8104072" cy="78377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华工智云网站网址</a:t>
            </a:r>
            <a:endParaRPr lang="zh-CN" altLang="en-US" sz="4000" dirty="0"/>
          </a:p>
        </p:txBody>
      </p:sp>
      <p:sp>
        <p:nvSpPr>
          <p:cNvPr id="2" name="矩形 1"/>
          <p:cNvSpPr/>
          <p:nvPr/>
        </p:nvSpPr>
        <p:spPr>
          <a:xfrm>
            <a:off x="781050" y="579120"/>
            <a:ext cx="1152271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https://ai.hgcitech.com/classDetail?classId=197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aa617b0d17d9adc7ebf5a9fcb6825977"/>
          <p:cNvPicPr>
            <a:picLocks noChangeAspect="1"/>
          </p:cNvPicPr>
          <p:nvPr/>
        </p:nvPicPr>
        <p:blipFill>
          <a:blip r:embed="rId1"/>
          <a:srcRect b="28157"/>
          <a:stretch>
            <a:fillRect/>
          </a:stretch>
        </p:blipFill>
        <p:spPr>
          <a:xfrm>
            <a:off x="401955" y="1435735"/>
            <a:ext cx="11549380" cy="4839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573010" y="124252"/>
            <a:ext cx="8104072" cy="78377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加入课程</a:t>
            </a:r>
            <a:endParaRPr lang="zh-CN" altLang="en-US" sz="4000" dirty="0"/>
          </a:p>
        </p:txBody>
      </p:sp>
      <p:sp>
        <p:nvSpPr>
          <p:cNvPr id="2" name="矩形 1"/>
          <p:cNvSpPr/>
          <p:nvPr/>
        </p:nvSpPr>
        <p:spPr>
          <a:xfrm>
            <a:off x="781050" y="690880"/>
            <a:ext cx="1152271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邀请码：DEXSJ2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【有时效，请务必在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5.19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加入】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08514599daf57b18857f2a5b7ce27c76"/>
          <p:cNvPicPr>
            <a:picLocks noChangeAspect="1"/>
          </p:cNvPicPr>
          <p:nvPr/>
        </p:nvPicPr>
        <p:blipFill>
          <a:blip r:embed="rId1"/>
          <a:srcRect t="9009" b="27694"/>
          <a:stretch>
            <a:fillRect/>
          </a:stretch>
        </p:blipFill>
        <p:spPr>
          <a:xfrm>
            <a:off x="216535" y="1612900"/>
            <a:ext cx="11758930" cy="434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573010" y="124252"/>
            <a:ext cx="8104072" cy="783777"/>
          </a:xfrm>
        </p:spPr>
        <p:txBody>
          <a:bodyPr/>
          <a:lstStyle/>
          <a:p>
            <a:pPr marL="0" indent="0">
              <a:buNone/>
            </a:pPr>
            <a:r>
              <a:rPr sz="4000" dirty="0"/>
              <a:t>规范个人信息</a:t>
            </a:r>
            <a:endParaRPr sz="4000" dirty="0"/>
          </a:p>
        </p:txBody>
      </p:sp>
      <p:sp>
        <p:nvSpPr>
          <p:cNvPr id="2" name="矩形 1"/>
          <p:cNvSpPr/>
          <p:nvPr/>
        </p:nvSpPr>
        <p:spPr>
          <a:xfrm>
            <a:off x="883920" y="744220"/>
            <a:ext cx="1152271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姓名：班级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姓名，如：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03-U2022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xxxxx-xxx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just" fontAlgn="auto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学号：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正常填写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5910" y="2104515"/>
            <a:ext cx="794599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在个人中心中修改姓名为实名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44fb7d7287bf6f472612a230712c976a"/>
          <p:cNvPicPr>
            <a:picLocks noChangeAspect="1"/>
          </p:cNvPicPr>
          <p:nvPr/>
        </p:nvPicPr>
        <p:blipFill>
          <a:blip r:embed="rId1"/>
          <a:srcRect l="3955" t="14157" r="4537" b="29806"/>
          <a:stretch>
            <a:fillRect/>
          </a:stretch>
        </p:blipFill>
        <p:spPr>
          <a:xfrm>
            <a:off x="572770" y="2398395"/>
            <a:ext cx="10975975" cy="3843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1a27271f7680d0b393eafa98b00a62c"/>
          <p:cNvPicPr>
            <a:picLocks noChangeAspect="1"/>
          </p:cNvPicPr>
          <p:nvPr/>
        </p:nvPicPr>
        <p:blipFill>
          <a:blip r:embed="rId1"/>
          <a:srcRect l="2838" t="5963" r="2785" b="24037"/>
          <a:stretch>
            <a:fillRect/>
          </a:stretch>
        </p:blipFill>
        <p:spPr>
          <a:xfrm>
            <a:off x="340360" y="1151890"/>
            <a:ext cx="11320145" cy="48006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  <p:custDataLst>
              <p:tags r:id="rId2"/>
            </p:custDataLst>
          </p:nvPr>
        </p:nvSpPr>
        <p:spPr>
          <a:xfrm>
            <a:off x="573010" y="124252"/>
            <a:ext cx="8104072" cy="783777"/>
          </a:xfrm>
        </p:spPr>
        <p:txBody>
          <a:bodyPr/>
          <a:p>
            <a:pPr marL="0" indent="0">
              <a:buNone/>
            </a:pPr>
            <a:r>
              <a:rPr sz="4000" dirty="0"/>
              <a:t>实验的</a:t>
            </a:r>
            <a:r>
              <a:rPr sz="4000" dirty="0"/>
              <a:t>入口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871" y="1248879"/>
            <a:ext cx="8618198" cy="456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976282bbd227ff3d2a1dafba6a92221"/>
          <p:cNvPicPr>
            <a:picLocks noChangeAspect="1"/>
          </p:cNvPicPr>
          <p:nvPr/>
        </p:nvPicPr>
        <p:blipFill>
          <a:blip r:embed="rId1"/>
          <a:srcRect t="12574"/>
          <a:stretch>
            <a:fillRect/>
          </a:stretch>
        </p:blipFill>
        <p:spPr>
          <a:xfrm>
            <a:off x="1056640" y="859790"/>
            <a:ext cx="10078720" cy="513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656" y="624982"/>
            <a:ext cx="9780104" cy="560803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保存与存档</a:t>
            </a:r>
            <a:endParaRPr lang="zh-CN" altLang="en-US" dirty="0"/>
          </a:p>
        </p:txBody>
      </p:sp>
      <p:sp>
        <p:nvSpPr>
          <p:cNvPr id="7" name="流程图: 过程 6"/>
          <p:cNvSpPr/>
          <p:nvPr/>
        </p:nvSpPr>
        <p:spPr>
          <a:xfrm>
            <a:off x="3161251" y="1268480"/>
            <a:ext cx="377079" cy="252207"/>
          </a:xfrm>
          <a:prstGeom prst="flowChartProcess">
            <a:avLst/>
          </a:prstGeom>
          <a:noFill/>
          <a:ln w="57150"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69210" y="627225"/>
            <a:ext cx="2938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Step1.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先保存文件！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9187525" y="539269"/>
            <a:ext cx="782941" cy="461665"/>
          </a:xfrm>
          <a:prstGeom prst="flowChartProcess">
            <a:avLst/>
          </a:prstGeom>
          <a:noFill/>
          <a:ln w="57150"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02880" y="1086647"/>
            <a:ext cx="26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Step2.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再点存档！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93853" y="1602015"/>
            <a:ext cx="4477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Step3.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截止时自动提交最新存档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可多次提交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4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199</Words>
  <Application>WPS 表格</Application>
  <PresentationFormat>宽屏</PresentationFormat>
  <Paragraphs>26</Paragraphs>
  <Slides>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等线</vt:lpstr>
      <vt:lpstr>微软雅黑</vt:lpstr>
      <vt:lpstr>汉仪旗黑</vt:lpstr>
      <vt:lpstr>Segoe UI</vt:lpstr>
      <vt:lpstr>Segoe UI Light</vt:lpstr>
      <vt:lpstr>Thonburi</vt:lpstr>
      <vt:lpstr>微软雅黑</vt:lpstr>
      <vt:lpstr>微软雅黑</vt:lpstr>
      <vt:lpstr>宋体</vt:lpstr>
      <vt:lpstr>Arial Unicode MS</vt:lpstr>
      <vt:lpstr>汉仪中等线KW</vt:lpstr>
      <vt:lpstr>Segoe UI</vt:lpstr>
      <vt:lpstr>苹方-简</vt:lpstr>
      <vt:lpstr>Helvetica Neue</vt:lpstr>
      <vt:lpstr>汉仪书宋二KW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相思无医</cp:lastModifiedBy>
  <cp:revision>1312</cp:revision>
  <dcterms:created xsi:type="dcterms:W3CDTF">2024-05-13T15:52:57Z</dcterms:created>
  <dcterms:modified xsi:type="dcterms:W3CDTF">2024-05-13T15:52:57Z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EFADB4658C17D5F558374266CD3ABECD_43</vt:lpwstr>
  </property>
  <property fmtid="{D5CDD505-2E9C-101B-9397-08002B2CF9AE}" pid="12" name="KSOProductBuildVer">
    <vt:lpwstr>2052-6.7.1.8828</vt:lpwstr>
  </property>
</Properties>
</file>